
<file path=[Content_Types].xml><?xml version="1.0" encoding="utf-8"?>
<Types xmlns="http://schemas.openxmlformats.org/package/2006/content-types">
  <Default Extension="fntdata" ContentType="application/x-fontdata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embedTrueTypeFonts="1">
  <p:sldMasterIdLst>
    <p:sldMasterId id="2147483648" r:id="rId4"/>
  </p:sldMasterIdLst>
  <p:sldIdLst>
    <p:sldId id="256" r:id="rId5"/>
  </p:sldIdLst>
  <p:sldSz cx="12192000" cy="6858000"/>
  <p:notesSz cx="6858000" cy="9144000"/>
  <p:embeddedFontLst>
    <p:embeddedFont>
      <p:font typeface="VAG Rounded Std Light" panose="020F0502020204020204" pitchFamily="34" charset="0"/>
      <p:regular r:id="rId6"/>
    </p:embeddedFont>
  </p:embeddedFont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5B2C7A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59" d="100"/>
          <a:sy n="59" d="100"/>
        </p:scale>
        <p:origin x="964" y="5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viewProps" Target="viewProps.xml"/><Relationship Id="rId3" Type="http://schemas.openxmlformats.org/officeDocument/2006/relationships/customXml" Target="../customXml/item3.xml"/><Relationship Id="rId7" Type="http://schemas.openxmlformats.org/officeDocument/2006/relationships/presProps" Target="presProps.xml"/><Relationship Id="rId2" Type="http://schemas.openxmlformats.org/officeDocument/2006/relationships/customXml" Target="../customXml/item2.xml"/><Relationship Id="rId1" Type="http://schemas.openxmlformats.org/officeDocument/2006/relationships/customXml" Target="../customXml/item1.xml"/><Relationship Id="rId6" Type="http://schemas.openxmlformats.org/officeDocument/2006/relationships/font" Target="fonts/font1.fntdata"/><Relationship Id="rId5" Type="http://schemas.openxmlformats.org/officeDocument/2006/relationships/slide" Target="slides/slide1.xml"/><Relationship Id="rId10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F4B202C-DA40-390E-8A97-6D65E14A528D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744C695D-A470-427A-E735-B39C53567FD1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607D6CD-1E33-69E1-05F2-6502040D9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5DC8-0534-4E8B-A0DF-F867BB4A38A5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816E6F15-ABE7-9418-0DF4-911001BB9A6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08EA7C3-E62F-B16E-84F4-B9452862745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F21E-CF3E-4533-9B76-818FB01AA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91087289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2685129-9E49-B7DB-D439-13AEAEE30E9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CD7E247-B666-530D-DD31-C4BAA444F09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EC592A01-C8CC-6DE0-5834-1D88A1CCF3C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5DC8-0534-4E8B-A0DF-F867BB4A38A5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7FFA9903-375D-CDDA-F91F-21EB63FCE6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CC47BE5F-9388-23C1-B466-2B9C9E6DC9B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F21E-CF3E-4533-9B76-818FB01AA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2835816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DD8EAEA0-F89F-041F-8F30-C22D85909427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78295E6B-FAAC-6112-434C-B2CC4C087EF4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B947FBA-3373-6542-9676-D8EA09BA900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5DC8-0534-4E8B-A0DF-F867BB4A38A5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2B2285D-6DD2-65F5-712A-068FE6B73B7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847C6CD-A52D-A642-A16B-2FFD505AAF6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F21E-CF3E-4533-9B76-818FB01AA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32417267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DE51258D-BC4A-802E-E1CA-15449257514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4CEC875-2E39-C504-5C8E-00BE5FBE2821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09B6BD7-E59C-B5FF-940C-60397CE1078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5DC8-0534-4E8B-A0DF-F867BB4A38A5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F838C8B-8FBF-CA28-DD3F-CB558AFD611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EA8CFA7-2DD0-7698-2150-42E06D48836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F21E-CF3E-4533-9B76-818FB01AA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9548497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997CC189-FD86-B18B-7F25-6E1005C48E3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00CF39E9-E577-1209-93CD-DD4A73001E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83E4885-E1AD-B99B-E6D3-F4D54B39CF5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5DC8-0534-4E8B-A0DF-F867BB4A38A5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7F5F56B-7E56-F794-D76E-D3C54E1687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ED05C4DC-76D3-1DAD-1E17-4E0E0E5A49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F21E-CF3E-4533-9B76-818FB01AA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66693047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A03E11C-50B7-37E7-6066-ADDED2B61A3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2F02E56D-F061-E598-4CC7-3F28F5F6752A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42A78FE4-4893-11F9-3742-BD5C4334EBD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DBFF1F6-2847-C28E-EF8E-C9804A320B9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5DC8-0534-4E8B-A0DF-F867BB4A38A5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64D3EC2-8693-E340-F1F7-F923E7B6AAA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0B9FB137-E873-83EC-B2E5-F61CD5E9562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F21E-CF3E-4533-9B76-818FB01AA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27613790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D37474D-AA95-ABAE-0FBA-6CF30F80C11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72AEE483-3A39-ECC1-ED44-97E7FF55F779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697409D-CFAF-569B-60B1-0AC2DE0DB9EA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D6FE9543-7D6B-1122-CDF9-609C2523EB38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26B44262-6602-3920-39D5-536E66F5C5BA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7A4576AC-F450-91A0-FBAF-55DF8AC062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5DC8-0534-4E8B-A0DF-F867BB4A38A5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890C4BCA-586D-A596-260A-85DD5AA9665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5954B787-35BC-A813-06F4-62ACFDBCEAB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F21E-CF3E-4533-9B76-818FB01AA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08294362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1B538-D579-70CE-C016-1B46AB77298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B9412D7D-3CD2-4AA1-287E-F7ED6F7A07E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5DC8-0534-4E8B-A0DF-F867BB4A38A5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B0E94F8B-29F1-2DAB-B18D-AF017ADC0EF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472A6C9-A7AC-A338-6D13-C11DDE0ABBD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F21E-CF3E-4533-9B76-818FB01AA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5626095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315DFA45-08B2-C093-26CF-BA31742A307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5DC8-0534-4E8B-A0DF-F867BB4A38A5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62729DEA-5771-0ED4-DD30-1E431B801E2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8B2F294-B38F-A843-173A-3A2C7AB953B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F21E-CF3E-4533-9B76-818FB01AA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4201745991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BD96D84-E19A-EC09-ABB1-6F3C30BE878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AFF7269D-284C-9E8D-F509-A3295DDB362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8F6E7667-6DA3-D122-7F2A-48D980A3C96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AA79BCE5-F805-5C7B-B3C2-46941A13B98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5DC8-0534-4E8B-A0DF-F867BB4A38A5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7EF0820C-15DE-A283-2983-912E103C543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3EBC0C5-C922-51CC-2706-1651EC889B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F21E-CF3E-4533-9B76-818FB01AA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2503207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CBF2BBE-A683-585B-0BF9-2674524C7A0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580C937F-8E45-69F1-0BFB-735E3E2A5E6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FCC80DE-B7F4-4D33-34AD-8DEC2E71919F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7A77B39-EC09-F75D-C5D7-6699D81DDD3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48B5DC8-0534-4E8B-A0DF-F867BB4A38A5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19AD0353-97B2-BCE3-6EE6-05B6E9E7C90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3B4E02A-C7DC-A7BF-23A6-4230945A111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A7B3F21E-CF3E-4533-9B76-818FB01AA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1907175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C9B963EE-422D-96CB-C668-C525B8BFF2F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BA0D017F-491B-C4F7-FD7D-B8652B789F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3B27B991-73E2-CDD3-3836-2503C9AE5948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748B5DC8-0534-4E8B-A0DF-F867BB4A38A5}" type="datetimeFigureOut">
              <a:rPr lang="en-GB" smtClean="0"/>
              <a:t>16/12/2024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D0F9B20-768A-CB27-C012-C37673F8449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0C724264-7F85-580B-F02E-F8BC36065E53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A7B3F21E-CF3E-4533-9B76-818FB01AA685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21126725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5B2C7A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7" name="Picture 6" descr="A screenshot of a computer&#10;&#10;Description automatically generated">
            <a:extLst>
              <a:ext uri="{FF2B5EF4-FFF2-40B4-BE49-F238E27FC236}">
                <a16:creationId xmlns:a16="http://schemas.microsoft.com/office/drawing/2014/main" id="{280646F3-98DF-648E-A9D5-F7CA242727E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1587" b="3493"/>
          <a:stretch/>
        </p:blipFill>
        <p:spPr>
          <a:xfrm>
            <a:off x="2483508" y="0"/>
            <a:ext cx="7224984" cy="6858000"/>
          </a:xfrm>
          <a:prstGeom prst="rect">
            <a:avLst/>
          </a:prstGeom>
        </p:spPr>
      </p:pic>
      <p:sp>
        <p:nvSpPr>
          <p:cNvPr id="8" name="TextBox 7">
            <a:extLst>
              <a:ext uri="{FF2B5EF4-FFF2-40B4-BE49-F238E27FC236}">
                <a16:creationId xmlns:a16="http://schemas.microsoft.com/office/drawing/2014/main" id="{D04627F3-2575-D9E1-8023-E338BACCE173}"/>
              </a:ext>
            </a:extLst>
          </p:cNvPr>
          <p:cNvSpPr txBox="1"/>
          <p:nvPr/>
        </p:nvSpPr>
        <p:spPr>
          <a:xfrm>
            <a:off x="5634140" y="1423364"/>
            <a:ext cx="2144486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GB" sz="2000" dirty="0">
                <a:latin typeface="VAG Rounded Std Light" panose="020F0502020204020204" pitchFamily="34" charset="0"/>
              </a:rPr>
              <a:t>[Name of School]</a:t>
            </a:r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AD7D93F2-89EC-6234-11F5-8CD35EB9425B}"/>
              </a:ext>
            </a:extLst>
          </p:cNvPr>
          <p:cNvSpPr txBox="1"/>
          <p:nvPr/>
        </p:nvSpPr>
        <p:spPr>
          <a:xfrm>
            <a:off x="4452257" y="1823474"/>
            <a:ext cx="3810000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GB" sz="2000" dirty="0">
                <a:latin typeface="VAG Rounded Std Light" panose="020F0502020204020204" pitchFamily="34" charset="0"/>
              </a:rPr>
              <a:t>[10,000] questions in total have been answered this [week].</a:t>
            </a:r>
            <a:br>
              <a:rPr lang="en-GB" sz="2000" dirty="0">
                <a:latin typeface="VAG Rounded Std Light" panose="020F0502020204020204" pitchFamily="34" charset="0"/>
              </a:rPr>
            </a:br>
            <a:r>
              <a:rPr lang="en-GB" sz="2000" dirty="0">
                <a:latin typeface="VAG Rounded Std Light" panose="020F0502020204020204" pitchFamily="34" charset="0"/>
              </a:rPr>
              <a:t>Well done, [School name]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EBC81B20-7531-BA58-A374-53E3523889E7}"/>
              </a:ext>
            </a:extLst>
          </p:cNvPr>
          <p:cNvSpPr txBox="1"/>
          <p:nvPr/>
        </p:nvSpPr>
        <p:spPr>
          <a:xfrm>
            <a:off x="4789715" y="3565188"/>
            <a:ext cx="32112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0" i="0" dirty="0">
                <a:effectLst/>
                <a:latin typeface="VAG Rounded Std Light" panose="020F0502020204020204" pitchFamily="34" charset="0"/>
              </a:rPr>
              <a:t>[7U2 – 4,146 questions]</a:t>
            </a:r>
            <a:endParaRPr lang="en-GB" sz="2400" dirty="0">
              <a:latin typeface="VAG Rounded Std Light" panose="020F0502020204020204" pitchFamily="34" charset="0"/>
            </a:endParaRP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61F82525-360B-EC1A-8BC7-3D40D440F273}"/>
              </a:ext>
            </a:extLst>
          </p:cNvPr>
          <p:cNvSpPr txBox="1"/>
          <p:nvPr/>
        </p:nvSpPr>
        <p:spPr>
          <a:xfrm>
            <a:off x="4751614" y="4749929"/>
            <a:ext cx="32112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0" i="0" dirty="0">
                <a:effectLst/>
                <a:latin typeface="VAG Rounded Std Light" panose="020F0502020204020204" pitchFamily="34" charset="0"/>
              </a:rPr>
              <a:t>[8X2 – 3,986 questions]</a:t>
            </a:r>
            <a:endParaRPr lang="en-GB" sz="2400" dirty="0">
              <a:latin typeface="VAG Rounded Std Light" panose="020F0502020204020204" pitchFamily="34" charset="0"/>
            </a:endParaRPr>
          </a:p>
        </p:txBody>
      </p:sp>
      <p:sp>
        <p:nvSpPr>
          <p:cNvPr id="17" name="TextBox 16">
            <a:extLst>
              <a:ext uri="{FF2B5EF4-FFF2-40B4-BE49-F238E27FC236}">
                <a16:creationId xmlns:a16="http://schemas.microsoft.com/office/drawing/2014/main" id="{4999F87B-D8B7-9A0F-C104-DAD17B7C349A}"/>
              </a:ext>
            </a:extLst>
          </p:cNvPr>
          <p:cNvSpPr txBox="1"/>
          <p:nvPr/>
        </p:nvSpPr>
        <p:spPr>
          <a:xfrm>
            <a:off x="4888470" y="5895900"/>
            <a:ext cx="3211285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r>
              <a:rPr lang="en-GB" sz="2400" b="0" i="0" dirty="0">
                <a:effectLst/>
                <a:latin typeface="VAG Rounded Std Light" panose="020F0502020204020204" pitchFamily="34" charset="0"/>
              </a:rPr>
              <a:t>[9X1 – 3,863 questions]</a:t>
            </a:r>
            <a:endParaRPr lang="en-GB" sz="2400" dirty="0">
              <a:latin typeface="VAG Rounded Std Light" panose="020F0502020204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05325254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_activity xmlns="c4393b86-5392-4d4f-9954-b5098b526475" xsi:nil="true"/>
  </documentManagement>
</p:properties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C7A1B0DE693A5E4596BA7205ABB8B7E8" ma:contentTypeVersion="10" ma:contentTypeDescription="Create a new document." ma:contentTypeScope="" ma:versionID="ee050d71236a1aa22425ef67373bb6e7">
  <xsd:schema xmlns:xsd="http://www.w3.org/2001/XMLSchema" xmlns:xs="http://www.w3.org/2001/XMLSchema" xmlns:p="http://schemas.microsoft.com/office/2006/metadata/properties" xmlns:ns3="c4393b86-5392-4d4f-9954-b5098b526475" targetNamespace="http://schemas.microsoft.com/office/2006/metadata/properties" ma:root="true" ma:fieldsID="2436a45f8411462307ed8202f747f803" ns3:_="">
    <xsd:import namespace="c4393b86-5392-4d4f-9954-b5098b526475"/>
    <xsd:element name="properties">
      <xsd:complexType>
        <xsd:sequence>
          <xsd:element name="documentManagement">
            <xsd:complexType>
              <xsd:all>
                <xsd:element ref="ns3:MediaServiceMetadata" minOccurs="0"/>
                <xsd:element ref="ns3:MediaServiceFastMetadata" minOccurs="0"/>
                <xsd:element ref="ns3:MediaServiceSearchProperties" minOccurs="0"/>
                <xsd:element ref="ns3:MediaServiceObjectDetectorVersions" minOccurs="0"/>
                <xsd:element ref="ns3:_activity" minOccurs="0"/>
                <xsd:element ref="ns3:MediaServiceDateTaken" minOccurs="0"/>
                <xsd:element ref="ns3:MediaServiceSystemTags" minOccurs="0"/>
                <xsd:element ref="ns3:MediaServiceGenerationTime" minOccurs="0"/>
                <xsd:element ref="ns3:MediaServiceEventHashCode" minOccurs="0"/>
                <xsd:element ref="ns3:MediaLengthInSecond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c4393b86-5392-4d4f-9954-b5098b526475" elementFormDefault="qualified">
    <xsd:import namespace="http://schemas.microsoft.com/office/2006/documentManagement/types"/>
    <xsd:import namespace="http://schemas.microsoft.com/office/infopath/2007/PartnerControls"/>
    <xsd:element name="MediaServiceMetadata" ma:index="8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9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SearchProperties" ma:index="10" nillable="true" ma:displayName="MediaServiceSearchProperties" ma:hidden="true" ma:internalName="MediaServiceSearchProperties" ma:readOnly="true">
      <xsd:simpleType>
        <xsd:restriction base="dms:Note"/>
      </xsd:simpleType>
    </xsd:element>
    <xsd:element name="MediaServiceObjectDetectorVersions" ma:index="11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_activity" ma:index="12" nillable="true" ma:displayName="_activity" ma:hidden="true" ma:internalName="_activity">
      <xsd:simpleType>
        <xsd:restriction base="dms:Note"/>
      </xsd:simpleType>
    </xsd:element>
    <xsd:element name="MediaServiceDateTaken" ma:index="13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SystemTags" ma:index="14" nillable="true" ma:displayName="MediaServiceSystemTags" ma:hidden="true" ma:internalName="MediaServiceSystemTags" ma:readOnly="true">
      <xsd:simpleType>
        <xsd:restriction base="dms:Note"/>
      </xsd:simpleType>
    </xsd:element>
    <xsd:element name="MediaServiceGenerationTime" ma:index="15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16" nillable="true" ma:displayName="MediaServiceEventHashCode" ma:hidden="true" ma:internalName="MediaServiceEventHashCode" ma:readOnly="true">
      <xsd:simpleType>
        <xsd:restriction base="dms:Text"/>
      </xsd:simpleType>
    </xsd:element>
    <xsd:element name="MediaLengthInSeconds" ma:index="17" nillable="true" ma:displayName="MediaLengthInSeconds" ma:hidden="true" ma:internalName="MediaLengthInSeconds" ma:readOnly="true">
      <xsd:simpleType>
        <xsd:restriction base="dms:Unknown"/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index="4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Props1.xml><?xml version="1.0" encoding="utf-8"?>
<ds:datastoreItem xmlns:ds="http://schemas.openxmlformats.org/officeDocument/2006/customXml" ds:itemID="{4281FE78-515D-4F9A-AD5E-0C636F8681F0}">
  <ds:schemaRefs>
    <ds:schemaRef ds:uri="http://purl.org/dc/dcmitype/"/>
    <ds:schemaRef ds:uri="http://purl.org/dc/terms/"/>
    <ds:schemaRef ds:uri="c4393b86-5392-4d4f-9954-b5098b526475"/>
    <ds:schemaRef ds:uri="http://www.w3.org/XML/1998/namespace"/>
    <ds:schemaRef ds:uri="http://schemas.microsoft.com/office/2006/documentManagement/types"/>
    <ds:schemaRef ds:uri="http://purl.org/dc/elements/1.1/"/>
    <ds:schemaRef ds:uri="http://schemas.microsoft.com/office/infopath/2007/PartnerControls"/>
    <ds:schemaRef ds:uri="http://schemas.openxmlformats.org/package/2006/metadata/core-properties"/>
    <ds:schemaRef ds:uri="http://schemas.microsoft.com/office/2006/metadata/properties"/>
  </ds:schemaRefs>
</ds:datastoreItem>
</file>

<file path=customXml/itemProps2.xml><?xml version="1.0" encoding="utf-8"?>
<ds:datastoreItem xmlns:ds="http://schemas.openxmlformats.org/officeDocument/2006/customXml" ds:itemID="{69746AD9-5570-4334-BEAA-36F7508B553F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896583CC-0F44-46BD-B6C7-044F1DE13442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c4393b86-5392-4d4f-9954-b5098b526475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44</Words>
  <Application>Microsoft Office PowerPoint</Application>
  <PresentationFormat>Widescreen</PresentationFormat>
  <Paragraphs>5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VAG Rounded Std Light</vt:lpstr>
      <vt:lpstr>Aptos Display</vt:lpstr>
      <vt:lpstr>Arial</vt:lpstr>
      <vt:lpstr>Aptos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Georgia Rose</dc:creator>
  <cp:lastModifiedBy>Georgia Rose</cp:lastModifiedBy>
  <cp:revision>4</cp:revision>
  <dcterms:created xsi:type="dcterms:W3CDTF">2024-12-09T12:05:26Z</dcterms:created>
  <dcterms:modified xsi:type="dcterms:W3CDTF">2024-12-16T10:20:03Z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0x010100C7A1B0DE693A5E4596BA7205ABB8B7E8</vt:lpwstr>
  </property>
</Properties>
</file>