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VAG Rounded Std Light" panose="020F0502020204020204" pitchFamily="3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10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F833-89CD-587C-89CA-DE5847D1D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B304C3-2EF3-229B-D747-68CE3F7405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90202-F166-95DF-44E5-CF6D425A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E67A5-6902-2C1B-9D51-5F042ADCF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DD00F-5824-18FF-74C6-AD7DF690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DFF20-935A-CE14-0DB0-44E3C4B16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9F743-E71E-A231-20A7-9244E5ECA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0D72B-48AA-763E-1800-E2D8F3915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5E1FD-F57A-46F6-8F62-B4805CF7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97462-E8A9-5143-B473-B1DC0CDA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11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B91FE2-27AD-5C0D-C6FA-65287914E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0D114-52B5-86EC-283F-F420BDA8E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8A381-5FFE-3459-774A-78253D9C3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CADF0-665C-EC3A-C6E1-48DD0ABD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9E41E-539B-C05E-5D3B-D23AF030D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18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A247-DBFB-152C-823D-728AF5E22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33027-D682-E10E-5EA1-62A318BC7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19004-F712-E1A2-E2D6-D263FF778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741FA-3B2F-CA27-1F74-DBB4F5CCB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C6620-D721-1DC5-EB08-A2CDA06F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48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0AEA5-C8C1-27B8-461A-2773D399D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A657B-E01E-8BC4-74E9-831759853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57CA2-060F-EEFB-BD1C-636FF2FDC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C006A-BD22-FBF8-74F3-DF9B6E24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4A4B8-2936-849C-4274-9B6DB26C4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83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E2AB-1DDC-591A-665B-F179FD3D3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87AAC-AABC-17AB-0088-FDE1911322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697A9-6D12-49E1-4764-E25A492AA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A718B-D21B-4B2A-E113-E6DE77BA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333BA-A274-3604-41F4-556A2F6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7947B-E783-509B-F0C8-D2B082735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66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04F1C-BB11-8591-5012-D710CDDF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63FEF-7FA2-7F1B-BBAA-54111623C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B91EE2-4C9C-9EFE-0B70-433A8C149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082424-D18B-D949-BDD5-BFA1517E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CDDC33-BBF9-7F4B-B9D7-8EF685E1D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9B34A0-B0DB-687E-FDED-7D28FE845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35F69D-B834-C9DF-545D-D1C2AC7A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EB4D34-893C-8F9F-25BE-BC7B0EF1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93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A645F-8EB2-6E09-4AE9-B95A48C7C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20ED1D-4637-01F7-22A6-FA141E838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EFF0D0-507B-40C8-0C2E-591BEA62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CF40FD-7E83-5593-9CB6-11368ABE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67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86AD7-E285-0411-6B02-B2F002EFA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58E4D4-BCDB-1E64-192C-D72BF9D3D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AD74D-4E0A-7CF8-200A-AAB5AFE51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21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11782-1DB5-E073-DEEC-194EC737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C75CC-5E91-AA5A-4580-C59DF2185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34936-78AE-4BE1-AD8F-24AA54F12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F58A9-6069-7C21-D559-806F7E33F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8213D-1645-87E4-D5E6-A1060981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A48D4-1849-FD11-BAC5-CD8F7364C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34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93FD-A6F7-F956-E99A-A0096E2EF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ACB80A-A5B9-93D2-EDBA-00D7359E9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EACC0-1C18-CAE2-FE3C-ACC9DFA80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BFE43-C541-1CF2-2ECC-8B6532C53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AFB061-1094-B4B9-1882-2CE1C74F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BF863-D80E-0A11-9936-BFE7B83EC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36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71200B-4025-B08F-8254-8F8544021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65A3-7CD4-00DE-9589-D5F47C99C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43A9F-DC97-14C2-44CF-3671C46D4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666B9-1913-4829-B853-B85A599760E0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94249-1134-5C4C-96F3-D7AB5699F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E25BA-2BF7-3426-572D-E40EA3F36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CFD4C2-8DE4-4885-8595-F98C1F412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55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phone&#10;&#10;Description automatically generated">
            <a:extLst>
              <a:ext uri="{FF2B5EF4-FFF2-40B4-BE49-F238E27FC236}">
                <a16:creationId xmlns:a16="http://schemas.microsoft.com/office/drawing/2014/main" id="{C0979B46-5B7F-5652-F915-C67127379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9" r="2529"/>
          <a:stretch/>
        </p:blipFill>
        <p:spPr>
          <a:xfrm rot="16200000">
            <a:off x="2883522" y="-1679190"/>
            <a:ext cx="6858001" cy="10216377"/>
          </a:xfrm>
          <a:prstGeom prst="rect">
            <a:avLst/>
          </a:prstGeom>
        </p:spPr>
      </p:pic>
      <p:pic>
        <p:nvPicPr>
          <p:cNvPr id="9" name="Picture 8" descr="A screenshot of a cellphone&#10;&#10;Description automatically generated">
            <a:extLst>
              <a:ext uri="{FF2B5EF4-FFF2-40B4-BE49-F238E27FC236}">
                <a16:creationId xmlns:a16="http://schemas.microsoft.com/office/drawing/2014/main" id="{F0C4C543-9C3D-2B35-C658-0EC57E877E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0" t="66667" r="2530"/>
          <a:stretch/>
        </p:blipFill>
        <p:spPr>
          <a:xfrm rot="16200000">
            <a:off x="6288982" y="1726265"/>
            <a:ext cx="6857999" cy="34054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A2E477-7168-7A5C-BA7D-24DB23F5E53E}"/>
              </a:ext>
            </a:extLst>
          </p:cNvPr>
          <p:cNvSpPr txBox="1"/>
          <p:nvPr/>
        </p:nvSpPr>
        <p:spPr>
          <a:xfrm rot="16200000">
            <a:off x="3483430" y="2901159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[7U2 – 4,146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A30056-B195-8B0F-7F77-2038D63F2260}"/>
              </a:ext>
            </a:extLst>
          </p:cNvPr>
          <p:cNvSpPr txBox="1"/>
          <p:nvPr/>
        </p:nvSpPr>
        <p:spPr>
          <a:xfrm rot="16200000">
            <a:off x="4706879" y="2901158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[8X2 – 3,986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A4BEF6-ED18-81DE-67F2-B73742419E26}"/>
              </a:ext>
            </a:extLst>
          </p:cNvPr>
          <p:cNvSpPr txBox="1"/>
          <p:nvPr/>
        </p:nvSpPr>
        <p:spPr>
          <a:xfrm rot="16200000">
            <a:off x="5870427" y="2901158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[9X1 – 3,863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11981-B3BB-308F-2CA0-525A480117AA}"/>
              </a:ext>
            </a:extLst>
          </p:cNvPr>
          <p:cNvSpPr txBox="1"/>
          <p:nvPr/>
        </p:nvSpPr>
        <p:spPr>
          <a:xfrm rot="16200000">
            <a:off x="7033976" y="2901158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[9X2 – 3,861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F04669-A00F-A9DC-BF33-BA31C16168F7}"/>
              </a:ext>
            </a:extLst>
          </p:cNvPr>
          <p:cNvSpPr txBox="1"/>
          <p:nvPr/>
        </p:nvSpPr>
        <p:spPr>
          <a:xfrm rot="16200000">
            <a:off x="8309105" y="2737873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[9U1 – </a:t>
            </a:r>
            <a:r>
              <a:rPr lang="en-GB" sz="2400" dirty="0">
                <a:latin typeface="VAG Rounded Std Light" panose="020F0502020204020204" pitchFamily="34" charset="0"/>
              </a:rPr>
              <a:t>2,000</a:t>
            </a:r>
            <a:r>
              <a:rPr lang="en-GB" sz="2400" b="0" i="0" dirty="0">
                <a:effectLst/>
                <a:latin typeface="VAG Rounded Std Light" panose="020F0502020204020204" pitchFamily="34" charset="0"/>
              </a:rPr>
              <a:t>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5E3845-C2AD-26D5-4A37-0E96B4DEED44}"/>
              </a:ext>
            </a:extLst>
          </p:cNvPr>
          <p:cNvSpPr txBox="1"/>
          <p:nvPr/>
        </p:nvSpPr>
        <p:spPr>
          <a:xfrm rot="16200000">
            <a:off x="1813352" y="2460873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VAG Rounded Std Light" panose="020F0502020204020204" pitchFamily="34" charset="0"/>
              </a:rPr>
              <a:t>[10,000] questions in total have been answered this [week].</a:t>
            </a:r>
            <a:br>
              <a:rPr lang="en-GB" sz="2000" dirty="0">
                <a:latin typeface="VAG Rounded Std Light" panose="020F0502020204020204" pitchFamily="34" charset="0"/>
              </a:rPr>
            </a:br>
            <a:r>
              <a:rPr lang="en-GB" sz="2000" dirty="0">
                <a:latin typeface="VAG Rounded Std Light" panose="020F0502020204020204" pitchFamily="34" charset="0"/>
              </a:rPr>
              <a:t>Well done, [School name]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A0EF3B-DBE0-D0FD-D46F-ABFE893C7926}"/>
              </a:ext>
            </a:extLst>
          </p:cNvPr>
          <p:cNvSpPr txBox="1"/>
          <p:nvPr/>
        </p:nvSpPr>
        <p:spPr>
          <a:xfrm rot="16200000">
            <a:off x="1984103" y="2398535"/>
            <a:ext cx="214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VAG Rounded Std Light" panose="020F0502020204020204" pitchFamily="34" charset="0"/>
              </a:rPr>
              <a:t>[Name of School]</a:t>
            </a:r>
          </a:p>
        </p:txBody>
      </p:sp>
    </p:spTree>
    <p:extLst>
      <p:ext uri="{BB962C8B-B14F-4D97-AF65-F5344CB8AC3E}">
        <p14:creationId xmlns:p14="http://schemas.microsoft.com/office/powerpoint/2010/main" val="1713717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 Display</vt:lpstr>
      <vt:lpstr>Arial</vt:lpstr>
      <vt:lpstr>Aptos</vt:lpstr>
      <vt:lpstr>VAG Rounded Std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Georgia Rose</dc:creator>
  <cp:lastModifiedBy>Georgia Rose</cp:lastModifiedBy>
  <cp:revision>6</cp:revision>
  <dcterms:created xsi:type="dcterms:W3CDTF">2024-12-16T10:10:35Z</dcterms:created>
  <dcterms:modified xsi:type="dcterms:W3CDTF">2024-12-16T10:33:11Z</dcterms:modified>
</cp:coreProperties>
</file>