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720" r:id="rId1"/>
  </p:sldMasterIdLst>
  <p:notesMasterIdLst>
    <p:notesMasterId r:id="rId5"/>
  </p:notesMasterIdLst>
  <p:handoutMasterIdLst>
    <p:handoutMasterId r:id="rId6"/>
  </p:handoutMasterIdLst>
  <p:sldIdLst>
    <p:sldId id="319" r:id="rId2"/>
    <p:sldId id="320" r:id="rId3"/>
    <p:sldId id="324" r:id="rId4"/>
  </p:sldIdLst>
  <p:sldSz cx="12192000" cy="6858000"/>
  <p:notesSz cx="6858000" cy="9144000"/>
  <p:embeddedFontLst>
    <p:embeddedFont>
      <p:font typeface="VAG Rounded Std Light" panose="020F0502020204020204" charset="0"/>
      <p:regular r:id="rId7"/>
    </p:embeddedFont>
  </p:embeddedFontLst>
  <p:defaultTextStyle>
    <a:defPPr>
      <a:defRPr lang="en-US"/>
    </a:defPPr>
    <a:lvl1pPr marL="0" algn="l" defTabSz="9135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757" algn="l" defTabSz="9135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511" algn="l" defTabSz="9135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275" algn="l" defTabSz="9135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040" algn="l" defTabSz="9135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3794" algn="l" defTabSz="9135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0551" algn="l" defTabSz="9135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7305" algn="l" defTabSz="9135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4062" algn="l" defTabSz="9135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515" autoAdjust="0"/>
    <p:restoredTop sz="86743" autoAdjust="0"/>
  </p:normalViewPr>
  <p:slideViewPr>
    <p:cSldViewPr showGuides="1">
      <p:cViewPr varScale="1">
        <p:scale>
          <a:sx n="96" d="100"/>
          <a:sy n="96" d="100"/>
        </p:scale>
        <p:origin x="354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F1C486-2D73-6643-997F-BC9C71E7262E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A9ABE-EDEB-8A4F-B145-182CDBB6F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4644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6AE4D3-7355-4B98-90AE-13D2D9D8040D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D7BB6-5957-4DCE-990E-05930529A5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651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D7BB6-5957-4DCE-990E-05930529A50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41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D7BB6-5957-4DCE-990E-05930529A50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752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BED90E-FEBE-F203-4B21-C45D1F5677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647224D-50B0-211C-7971-E5DB17DF570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BA553D8-0FB7-166A-5447-C7EBA3481D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Youtube link: https://www.youtube.com/watch?v=7BDh9YLf2Fg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587F7F-90F3-5769-29F7-D4760E48F4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D7BB6-5957-4DCE-990E-05930529A50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003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3" y="2130424"/>
            <a:ext cx="10363199" cy="14700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1" y="3886202"/>
            <a:ext cx="8534403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7CFEE-5FC1-42EC-B7E7-AB6265F868B2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7E27-8473-4346-B2E3-69E4DAC22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96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7CFEE-5FC1-42EC-B7E7-AB6265F868B2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7E27-8473-4346-B2E3-69E4DAC22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38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274642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1" y="274642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7CFEE-5FC1-42EC-B7E7-AB6265F868B2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7E27-8473-4346-B2E3-69E4DAC22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47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7CFEE-5FC1-42EC-B7E7-AB6265F868B2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7E27-8473-4346-B2E3-69E4DAC22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186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7" y="4406903"/>
            <a:ext cx="10363199" cy="1362073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7" y="2906716"/>
            <a:ext cx="10363199" cy="1500186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5711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3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6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8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7CFEE-5FC1-42EC-B7E7-AB6265F868B2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7E27-8473-4346-B2E3-69E4DAC22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193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2" y="1600202"/>
            <a:ext cx="5384801" cy="4525962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2" y="1600202"/>
            <a:ext cx="5384801" cy="4525962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7CFEE-5FC1-42EC-B7E7-AB6265F868B2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7E27-8473-4346-B2E3-69E4DAC22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727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2" y="1535116"/>
            <a:ext cx="5386919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57113" indent="0">
              <a:buNone/>
              <a:defRPr sz="2100" b="1"/>
            </a:lvl2pPr>
            <a:lvl3pPr marL="914222" indent="0">
              <a:buNone/>
              <a:defRPr sz="1800" b="1"/>
            </a:lvl3pPr>
            <a:lvl4pPr marL="1371335" indent="0">
              <a:buNone/>
              <a:defRPr sz="1400" b="1"/>
            </a:lvl4pPr>
            <a:lvl5pPr marL="1828448" indent="0">
              <a:buNone/>
              <a:defRPr sz="1400" b="1"/>
            </a:lvl5pPr>
            <a:lvl6pPr marL="2285557" indent="0">
              <a:buNone/>
              <a:defRPr sz="1400" b="1"/>
            </a:lvl6pPr>
            <a:lvl7pPr marL="2742670" indent="0">
              <a:buNone/>
              <a:defRPr sz="1400" b="1"/>
            </a:lvl7pPr>
            <a:lvl8pPr marL="3199779" indent="0">
              <a:buNone/>
              <a:defRPr sz="1400" b="1"/>
            </a:lvl8pPr>
            <a:lvl9pPr marL="3656892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2" y="2174876"/>
            <a:ext cx="5386919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6"/>
            <a:ext cx="5389032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57113" indent="0">
              <a:buNone/>
              <a:defRPr sz="2100" b="1"/>
            </a:lvl2pPr>
            <a:lvl3pPr marL="914222" indent="0">
              <a:buNone/>
              <a:defRPr sz="1800" b="1"/>
            </a:lvl3pPr>
            <a:lvl4pPr marL="1371335" indent="0">
              <a:buNone/>
              <a:defRPr sz="1400" b="1"/>
            </a:lvl4pPr>
            <a:lvl5pPr marL="1828448" indent="0">
              <a:buNone/>
              <a:defRPr sz="1400" b="1"/>
            </a:lvl5pPr>
            <a:lvl6pPr marL="2285557" indent="0">
              <a:buNone/>
              <a:defRPr sz="1400" b="1"/>
            </a:lvl6pPr>
            <a:lvl7pPr marL="2742670" indent="0">
              <a:buNone/>
              <a:defRPr sz="1400" b="1"/>
            </a:lvl7pPr>
            <a:lvl8pPr marL="3199779" indent="0">
              <a:buNone/>
              <a:defRPr sz="1400" b="1"/>
            </a:lvl8pPr>
            <a:lvl9pPr marL="3656892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6"/>
            <a:ext cx="5389032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7CFEE-5FC1-42EC-B7E7-AB6265F868B2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7E27-8473-4346-B2E3-69E4DAC22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336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7CFEE-5FC1-42EC-B7E7-AB6265F868B2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7E27-8473-4346-B2E3-69E4DAC22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038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7CFEE-5FC1-42EC-B7E7-AB6265F868B2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7E27-8473-4346-B2E3-69E4DAC22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646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273048"/>
            <a:ext cx="4011085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7" y="273052"/>
            <a:ext cx="6815665" cy="58531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1435103"/>
            <a:ext cx="4011085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7113" indent="0">
              <a:buNone/>
              <a:defRPr sz="1100"/>
            </a:lvl2pPr>
            <a:lvl3pPr marL="914222" indent="0">
              <a:buNone/>
              <a:defRPr sz="1100"/>
            </a:lvl3pPr>
            <a:lvl4pPr marL="1371335" indent="0">
              <a:buNone/>
              <a:defRPr sz="1100"/>
            </a:lvl4pPr>
            <a:lvl5pPr marL="1828448" indent="0">
              <a:buNone/>
              <a:defRPr sz="1100"/>
            </a:lvl5pPr>
            <a:lvl6pPr marL="2285557" indent="0">
              <a:buNone/>
              <a:defRPr sz="1100"/>
            </a:lvl6pPr>
            <a:lvl7pPr marL="2742670" indent="0">
              <a:buNone/>
              <a:defRPr sz="1100"/>
            </a:lvl7pPr>
            <a:lvl8pPr marL="3199779" indent="0">
              <a:buNone/>
              <a:defRPr sz="1100"/>
            </a:lvl8pPr>
            <a:lvl9pPr marL="3656892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7CFEE-5FC1-42EC-B7E7-AB6265F868B2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7E27-8473-4346-B2E3-69E4DAC22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525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9" y="4800602"/>
            <a:ext cx="7315200" cy="566736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9" y="612779"/>
            <a:ext cx="7315200" cy="4114801"/>
          </a:xfrm>
        </p:spPr>
        <p:txBody>
          <a:bodyPr/>
          <a:lstStyle>
            <a:lvl1pPr marL="0" indent="0">
              <a:buNone/>
              <a:defRPr sz="3200"/>
            </a:lvl1pPr>
            <a:lvl2pPr marL="457113" indent="0">
              <a:buNone/>
              <a:defRPr sz="2800"/>
            </a:lvl2pPr>
            <a:lvl3pPr marL="914222" indent="0">
              <a:buNone/>
              <a:defRPr sz="2500"/>
            </a:lvl3pPr>
            <a:lvl4pPr marL="1371335" indent="0">
              <a:buNone/>
              <a:defRPr sz="2100"/>
            </a:lvl4pPr>
            <a:lvl5pPr marL="1828448" indent="0">
              <a:buNone/>
              <a:defRPr sz="2100"/>
            </a:lvl5pPr>
            <a:lvl6pPr marL="2285557" indent="0">
              <a:buNone/>
              <a:defRPr sz="2100"/>
            </a:lvl6pPr>
            <a:lvl7pPr marL="2742670" indent="0">
              <a:buNone/>
              <a:defRPr sz="2100"/>
            </a:lvl7pPr>
            <a:lvl8pPr marL="3199779" indent="0">
              <a:buNone/>
              <a:defRPr sz="2100"/>
            </a:lvl8pPr>
            <a:lvl9pPr marL="3656892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9" y="5367341"/>
            <a:ext cx="7315200" cy="804861"/>
          </a:xfrm>
        </p:spPr>
        <p:txBody>
          <a:bodyPr/>
          <a:lstStyle>
            <a:lvl1pPr marL="0" indent="0">
              <a:buNone/>
              <a:defRPr sz="1400"/>
            </a:lvl1pPr>
            <a:lvl2pPr marL="457113" indent="0">
              <a:buNone/>
              <a:defRPr sz="1100"/>
            </a:lvl2pPr>
            <a:lvl3pPr marL="914222" indent="0">
              <a:buNone/>
              <a:defRPr sz="1100"/>
            </a:lvl3pPr>
            <a:lvl4pPr marL="1371335" indent="0">
              <a:buNone/>
              <a:defRPr sz="1100"/>
            </a:lvl4pPr>
            <a:lvl5pPr marL="1828448" indent="0">
              <a:buNone/>
              <a:defRPr sz="1100"/>
            </a:lvl5pPr>
            <a:lvl6pPr marL="2285557" indent="0">
              <a:buNone/>
              <a:defRPr sz="1100"/>
            </a:lvl6pPr>
            <a:lvl7pPr marL="2742670" indent="0">
              <a:buNone/>
              <a:defRPr sz="1100"/>
            </a:lvl7pPr>
            <a:lvl8pPr marL="3199779" indent="0">
              <a:buNone/>
              <a:defRPr sz="1100"/>
            </a:lvl8pPr>
            <a:lvl9pPr marL="3656892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7CFEE-5FC1-42EC-B7E7-AB6265F868B2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7E27-8473-4346-B2E3-69E4DAC22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5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1" y="274641"/>
            <a:ext cx="10972803" cy="1143001"/>
          </a:xfrm>
          <a:prstGeom prst="rect">
            <a:avLst/>
          </a:prstGeom>
        </p:spPr>
        <p:txBody>
          <a:bodyPr vert="horz" lIns="91423" tIns="45710" rIns="91423" bIns="4571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3" cy="4525962"/>
          </a:xfrm>
          <a:prstGeom prst="rect">
            <a:avLst/>
          </a:prstGeom>
        </p:spPr>
        <p:txBody>
          <a:bodyPr vert="horz" lIns="91423" tIns="45710" rIns="91423" bIns="4571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4"/>
            <a:ext cx="2844801" cy="365127"/>
          </a:xfrm>
          <a:prstGeom prst="rect">
            <a:avLst/>
          </a:prstGeom>
        </p:spPr>
        <p:txBody>
          <a:bodyPr vert="horz" lIns="91423" tIns="45710" rIns="91423" bIns="4571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7CFEE-5FC1-42EC-B7E7-AB6265F868B2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3" y="6356354"/>
            <a:ext cx="3860800" cy="365127"/>
          </a:xfrm>
          <a:prstGeom prst="rect">
            <a:avLst/>
          </a:prstGeom>
        </p:spPr>
        <p:txBody>
          <a:bodyPr vert="horz" lIns="91423" tIns="45710" rIns="91423" bIns="4571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1" y="6356354"/>
            <a:ext cx="2844801" cy="365127"/>
          </a:xfrm>
          <a:prstGeom prst="rect">
            <a:avLst/>
          </a:prstGeom>
        </p:spPr>
        <p:txBody>
          <a:bodyPr vert="horz" lIns="91423" tIns="45710" rIns="91423" bIns="4571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57E27-8473-4346-B2E3-69E4DAC22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478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222" rtl="0" eaLnBrk="1" latinLnBrk="0" hangingPunct="1">
        <a:spcBef>
          <a:spcPct val="0"/>
        </a:spcBef>
        <a:buNone/>
        <a:defRPr sz="4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2" indent="-342832" algn="l" defTabSz="914222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08" indent="-285695" algn="l" defTabSz="914222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80" indent="-228555" algn="l" defTabSz="91422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90" indent="-228555" algn="l" defTabSz="914222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03" indent="-228555" algn="l" defTabSz="914222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15" indent="-228555" algn="l" defTabSz="91422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25" indent="-228555" algn="l" defTabSz="91422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38" indent="-228555" algn="l" defTabSz="91422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47" indent="-228555" algn="l" defTabSz="91422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3" algn="l" defTabSz="9142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22" algn="l" defTabSz="9142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35" algn="l" defTabSz="9142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48" algn="l" defTabSz="9142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57" algn="l" defTabSz="9142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70" algn="l" defTabSz="9142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79" algn="l" defTabSz="9142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92" algn="l" defTabSz="9142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7BDh9YLf2Fg?feature=oembed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3B45A30-ABAB-4448-BED9-CCEB85284C80}"/>
              </a:ext>
            </a:extLst>
          </p:cNvPr>
          <p:cNvSpPr/>
          <p:nvPr/>
        </p:nvSpPr>
        <p:spPr>
          <a:xfrm>
            <a:off x="0" y="0"/>
            <a:ext cx="12192000" cy="105273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bg1"/>
                </a:solidFill>
                <a:latin typeface="+mj-lt"/>
              </a:rPr>
              <a:t>Revise and you could win a prize!</a:t>
            </a:r>
            <a:endParaRPr lang="en-GB" sz="4800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775520" y="6597352"/>
            <a:ext cx="8568952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/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</a:ln>
          <a:effectLst>
            <a:innerShdw blurRad="63500" dist="50800" dir="13500000">
              <a:srgbClr val="000000">
                <a:alpha val="50000"/>
              </a:srgb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79376" y="1038875"/>
            <a:ext cx="10657184" cy="6139416"/>
          </a:xfrm>
          <a:prstGeom prst="rect">
            <a:avLst/>
          </a:prstGeom>
          <a:noFill/>
        </p:spPr>
        <p:txBody>
          <a:bodyPr wrap="square" lIns="91351" tIns="45678" rIns="91351" bIns="45678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  <a:latin typeface="+mj-lt"/>
              </a:rPr>
              <a:t>Three </a:t>
            </a:r>
            <a:r>
              <a:rPr lang="en-GB" sz="2400" b="1" dirty="0">
                <a:solidFill>
                  <a:schemeClr val="accent1"/>
                </a:solidFill>
                <a:latin typeface="+mj-lt"/>
              </a:rPr>
              <a:t>lucky</a:t>
            </a:r>
            <a:r>
              <a:rPr lang="en-GB" sz="2400" dirty="0">
                <a:solidFill>
                  <a:schemeClr val="accent1"/>
                </a:solidFill>
                <a:latin typeface="+mj-lt"/>
              </a:rPr>
              <a:t> students who use Educake to revise this April will win a £50 One4all gift card (for use at 130+ retailers in store and online) in a random prize draw.</a:t>
            </a:r>
            <a:br>
              <a:rPr lang="en-GB" sz="2400" dirty="0">
                <a:solidFill>
                  <a:schemeClr val="accent1"/>
                </a:solidFill>
                <a:latin typeface="+mj-lt"/>
              </a:rPr>
            </a:br>
            <a:endParaRPr lang="en-GB" sz="2400" dirty="0">
              <a:solidFill>
                <a:schemeClr val="accent1"/>
              </a:solidFill>
              <a:latin typeface="+mj-lt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  <a:latin typeface="+mj-lt"/>
              </a:rPr>
              <a:t>Just log in to Educake and set yourself 100 questions throughout the month of April. You don’t have to answer them all at once – space them out!</a:t>
            </a:r>
            <a:br>
              <a:rPr lang="en-GB" sz="2400" dirty="0">
                <a:solidFill>
                  <a:schemeClr val="accent1"/>
                </a:solidFill>
                <a:latin typeface="+mj-lt"/>
              </a:rPr>
            </a:br>
            <a:endParaRPr lang="en-GB" sz="2400" dirty="0">
              <a:solidFill>
                <a:schemeClr val="accent1"/>
              </a:solidFill>
              <a:latin typeface="+mj-lt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  <a:latin typeface="+mj-lt"/>
              </a:rPr>
              <a:t> If you do this, you will automatically enter the draw.</a:t>
            </a:r>
          </a:p>
          <a:p>
            <a:pPr>
              <a:lnSpc>
                <a:spcPct val="150000"/>
              </a:lnSpc>
            </a:pPr>
            <a:br>
              <a:rPr lang="en-GB" sz="2400" dirty="0">
                <a:solidFill>
                  <a:schemeClr val="accent1"/>
                </a:solidFill>
                <a:latin typeface="+mj-lt"/>
              </a:rPr>
            </a:br>
            <a:r>
              <a:rPr lang="en-GB" sz="2400" dirty="0">
                <a:solidFill>
                  <a:schemeClr val="accent1"/>
                </a:solidFill>
                <a:latin typeface="+mj-lt"/>
              </a:rPr>
              <a:t>Good luck with your revision!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C0AAB7-2BF5-4E2E-A637-E3AA613743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4572" y="5517232"/>
            <a:ext cx="2322816" cy="756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2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1775520" y="6597352"/>
            <a:ext cx="8568952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/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</a:ln>
          <a:effectLst>
            <a:innerShdw blurRad="63500" dist="50800" dir="13500000">
              <a:srgbClr val="000000">
                <a:alpha val="50000"/>
              </a:srgb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71464" y="440668"/>
            <a:ext cx="9649072" cy="1106565"/>
          </a:xfrm>
          <a:prstGeom prst="rect">
            <a:avLst/>
          </a:prstGeom>
          <a:noFill/>
        </p:spPr>
        <p:txBody>
          <a:bodyPr wrap="square" lIns="91351" tIns="45678" rIns="91351" bIns="45678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4800" dirty="0">
                <a:solidFill>
                  <a:schemeClr val="accent1"/>
                </a:solidFill>
                <a:latin typeface="+mj-lt"/>
              </a:rPr>
              <a:t>How do I set myself a quiz?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C0AAB7-2BF5-4E2E-A637-E3AA613743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4572" y="5661248"/>
            <a:ext cx="2322816" cy="75608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0A9C2FC-9CA9-4B6C-AC1E-C67025A9C595}"/>
              </a:ext>
            </a:extLst>
          </p:cNvPr>
          <p:cNvSpPr txBox="1"/>
          <p:nvPr/>
        </p:nvSpPr>
        <p:spPr>
          <a:xfrm>
            <a:off x="1480863" y="1412776"/>
            <a:ext cx="9433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Only questions you set </a:t>
            </a:r>
            <a:r>
              <a:rPr lang="en-GB" u="sng" dirty="0"/>
              <a:t>yourself</a:t>
            </a:r>
            <a:r>
              <a:rPr lang="en-GB" dirty="0"/>
              <a:t> will count towards the 100.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There are two ways to set yourself quizzes: Revision Wizard and Study and Quiz Yourself</a:t>
            </a:r>
          </a:p>
        </p:txBody>
      </p:sp>
      <p:pic>
        <p:nvPicPr>
          <p:cNvPr id="6" name="Picture 5" descr="A screenshot of a test&#10;&#10;AI-generated content may be incorrect.">
            <a:extLst>
              <a:ext uri="{FF2B5EF4-FFF2-40B4-BE49-F238E27FC236}">
                <a16:creationId xmlns:a16="http://schemas.microsoft.com/office/drawing/2014/main" id="{38C6E112-DF34-E815-86EA-F605D4E9C7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726" y="2578524"/>
            <a:ext cx="9602540" cy="388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729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84ABDB-03C1-1E01-8DC1-29E2E60008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978EAFA-4C31-ADB9-E1DE-3914054414C3}"/>
              </a:ext>
            </a:extLst>
          </p:cNvPr>
          <p:cNvCxnSpPr/>
          <p:nvPr/>
        </p:nvCxnSpPr>
        <p:spPr>
          <a:xfrm>
            <a:off x="1775520" y="6597352"/>
            <a:ext cx="8568952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/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</a:ln>
          <a:effectLst>
            <a:innerShdw blurRad="63500" dist="50800" dir="13500000">
              <a:srgbClr val="000000">
                <a:alpha val="50000"/>
              </a:srgb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7671689-81E1-1BDF-FEE7-98549947AF93}"/>
              </a:ext>
            </a:extLst>
          </p:cNvPr>
          <p:cNvSpPr txBox="1"/>
          <p:nvPr/>
        </p:nvSpPr>
        <p:spPr>
          <a:xfrm>
            <a:off x="1235460" y="91155"/>
            <a:ext cx="9649072" cy="1106565"/>
          </a:xfrm>
          <a:prstGeom prst="rect">
            <a:avLst/>
          </a:prstGeom>
          <a:noFill/>
        </p:spPr>
        <p:txBody>
          <a:bodyPr wrap="square" lIns="91351" tIns="45678" rIns="91351" bIns="45678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dirty="0">
                <a:solidFill>
                  <a:schemeClr val="accent1"/>
                </a:solidFill>
                <a:latin typeface="+mj-lt"/>
              </a:rPr>
              <a:t>Using Educake</a:t>
            </a:r>
            <a:endParaRPr lang="en-GB" sz="4800" dirty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EF5D4F-FAA8-1839-48E1-794C9D56FE7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4572" y="5661248"/>
            <a:ext cx="2322816" cy="756084"/>
          </a:xfrm>
          <a:prstGeom prst="rect">
            <a:avLst/>
          </a:prstGeom>
        </p:spPr>
      </p:pic>
      <p:pic>
        <p:nvPicPr>
          <p:cNvPr id="3" name="Online Media 2" title="Educake for secondary students">
            <a:hlinkClick r:id="" action="ppaction://media"/>
            <a:extLst>
              <a:ext uri="{FF2B5EF4-FFF2-40B4-BE49-F238E27FC236}">
                <a16:creationId xmlns:a16="http://schemas.microsoft.com/office/drawing/2014/main" id="{74B50786-A5F7-67F2-5C7F-6DF8FCB0FDF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482719" y="1387578"/>
            <a:ext cx="9226561" cy="5213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999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ducake">
  <a:themeElements>
    <a:clrScheme name="Educake">
      <a:dk1>
        <a:srgbClr val="414141"/>
      </a:dk1>
      <a:lt1>
        <a:sysClr val="window" lastClr="FFFFFF"/>
      </a:lt1>
      <a:dk2>
        <a:srgbClr val="414141"/>
      </a:dk2>
      <a:lt2>
        <a:srgbClr val="FFFFFF"/>
      </a:lt2>
      <a:accent1>
        <a:srgbClr val="592C78"/>
      </a:accent1>
      <a:accent2>
        <a:srgbClr val="007BC2"/>
      </a:accent2>
      <a:accent3>
        <a:srgbClr val="59C8E5"/>
      </a:accent3>
      <a:accent4>
        <a:srgbClr val="00AD97"/>
      </a:accent4>
      <a:accent5>
        <a:srgbClr val="F79430"/>
      </a:accent5>
      <a:accent6>
        <a:srgbClr val="EC1E5A"/>
      </a:accent6>
      <a:hlink>
        <a:srgbClr val="007BC2"/>
      </a:hlink>
      <a:folHlink>
        <a:srgbClr val="592C78"/>
      </a:folHlink>
    </a:clrScheme>
    <a:fontScheme name="Educake">
      <a:majorFont>
        <a:latin typeface="VAG Rounded Std Thin"/>
        <a:ea typeface=""/>
        <a:cs typeface=""/>
      </a:majorFont>
      <a:minorFont>
        <a:latin typeface="VAG Rounded St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27547</TotalTime>
  <Words>154</Words>
  <Application>Microsoft Office PowerPoint</Application>
  <PresentationFormat>Widescreen</PresentationFormat>
  <Paragraphs>12</Paragraphs>
  <Slides>3</Slides>
  <Notes>3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Educake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Alison Langley</dc:creator>
  <cp:lastModifiedBy>Alison Garcia</cp:lastModifiedBy>
  <cp:revision>8</cp:revision>
  <cp:lastPrinted>2014-04-09T20:30:32Z</cp:lastPrinted>
  <dcterms:created xsi:type="dcterms:W3CDTF">2014-01-22T10:46:46Z</dcterms:created>
  <dcterms:modified xsi:type="dcterms:W3CDTF">2025-04-11T10:20:23Z</dcterms:modified>
</cp:coreProperties>
</file>