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C0CB48-3DD4-A8B4-99AC-FEA921499940}" name="Alison Langley" initials="AL" userId="Alison Langle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164"/>
    <a:srgbClr val="593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9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CF558F-AB91-45F7-AA23-9DDF1DE25F65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9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403CE-79CF-4995-B674-848BAF8F1564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6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88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VAG Rounded Std Thin" panose="020F0802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000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defRPr sz="2000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defRPr sz="1600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defRPr sz="1100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defRPr sz="1100" i="1">
                <a:solidFill>
                  <a:schemeClr val="bg2">
                    <a:lumMod val="25000"/>
                  </a:schemeClr>
                </a:solidFill>
                <a:latin typeface="VAG Rounded Std Light" panose="020F0502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514B63-B379-465F-83EF-FB88671DB7D2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4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VAG Rounded Std Thin" panose="020F08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VAG Rounded Std Thin" panose="020F08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9CFE0-25CF-4E9A-BD43-1C50B03C8AAB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3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926B73-161C-45FC-BF21-FA3C8E332433}"/>
              </a:ext>
            </a:extLst>
          </p:cNvPr>
          <p:cNvCxnSpPr/>
          <p:nvPr userDrawn="1"/>
        </p:nvCxnSpPr>
        <p:spPr>
          <a:xfrm>
            <a:off x="628650" y="1371601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65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8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47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15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4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32FE7-0C12-45FA-B4D6-B11CED12959C}"/>
              </a:ext>
            </a:extLst>
          </p:cNvPr>
          <p:cNvCxnSpPr/>
          <p:nvPr userDrawn="1"/>
        </p:nvCxnSpPr>
        <p:spPr>
          <a:xfrm>
            <a:off x="628650" y="6475500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>
              <a:lumMod val="25000"/>
            </a:schemeClr>
          </a:solidFill>
          <a:latin typeface="VAG Rounded Std Thin" panose="020F08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800"/>
        </a:spcAft>
        <a:buFont typeface="Courier New" panose="02070309020205020404" pitchFamily="49" charset="0"/>
        <a:buChar char="o"/>
        <a:defRPr sz="20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AG Rounded Std Light" panose="020F05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ducake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66C6-E394-47A0-BD3A-D08E1AFB1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77049"/>
            <a:ext cx="7772400" cy="1077155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Educake Pupil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5892D-3EA4-4911-8218-6B1C742A8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19906"/>
            <a:ext cx="6858000" cy="72774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www.educake.co.uk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F71AF6-CD42-4ECD-9FDB-278C28C06BB6}"/>
              </a:ext>
            </a:extLst>
          </p:cNvPr>
          <p:cNvCxnSpPr/>
          <p:nvPr/>
        </p:nvCxnSpPr>
        <p:spPr>
          <a:xfrm>
            <a:off x="628650" y="448812"/>
            <a:ext cx="7886700" cy="0"/>
          </a:xfrm>
          <a:prstGeom prst="line">
            <a:avLst/>
          </a:prstGeom>
          <a:ln w="50800">
            <a:solidFill>
              <a:srgbClr val="59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hart, icon, pie chart&#10;&#10;Description automatically generated">
            <a:extLst>
              <a:ext uri="{FF2B5EF4-FFF2-40B4-BE49-F238E27FC236}">
                <a16:creationId xmlns:a16="http://schemas.microsoft.com/office/drawing/2014/main" id="{3E8933C0-78C3-48FE-B082-01494A890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72" y="1147194"/>
            <a:ext cx="2720655" cy="27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5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sum up Educake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825624"/>
            <a:ext cx="6627829" cy="4256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sum up Educake: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teachers can set you quizzes.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set yourself quizzes.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Educake shows you which areas you know and which areas you need to practise.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Keep practising! The more you answer questions, the better you will learn.</a:t>
            </a:r>
          </a:p>
        </p:txBody>
      </p:sp>
    </p:spTree>
    <p:extLst>
      <p:ext uri="{BB962C8B-B14F-4D97-AF65-F5344CB8AC3E}">
        <p14:creationId xmlns:p14="http://schemas.microsoft.com/office/powerpoint/2010/main" val="19087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79D3-556D-4210-B203-081BA57E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Educake?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92F53-3E6F-4B49-A940-B5D4535F8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8800"/>
            <a:ext cx="7886700" cy="2055303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Educake is a website for practising your learning.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Teachers can set you quizzes.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can set yourself quizzes.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can use Educake on smartphones, tablets, and computers.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C51AD-8F2E-4AEE-85F3-D1C0D300C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0154" y="4923726"/>
            <a:ext cx="732163" cy="941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03F8A2A-4277-4B85-B617-EAD9BC64F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7744" y="5483920"/>
            <a:ext cx="206322" cy="38138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2741726-C10E-4294-99D5-25DFD0DFD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8406" y="4202884"/>
            <a:ext cx="1608984" cy="16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347E-8A04-43C7-849D-027C5807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I log in to Educake?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AA9A-8691-4112-B168-7AF6CA9D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493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www.educake.co.uk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“Student login”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Type the username and password your teacher gives you.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username is: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 name + first letter of your last name + a four digit number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Brian Pie’s username is brianp0009.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9E960-9AEF-4FDC-B9C7-64D8185F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92" y="1683012"/>
            <a:ext cx="2013358" cy="15729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E6EBF0-C3F9-4B92-9745-FDDEBBB360AF}"/>
              </a:ext>
            </a:extLst>
          </p:cNvPr>
          <p:cNvCxnSpPr>
            <a:cxnSpLocks/>
          </p:cNvCxnSpPr>
          <p:nvPr/>
        </p:nvCxnSpPr>
        <p:spPr>
          <a:xfrm flipV="1">
            <a:off x="5217952" y="1761689"/>
            <a:ext cx="2692866" cy="1090568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5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I do quizzes?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Quizzes that your teachers have set you are in orange.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on a quiz to answer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questions.</a:t>
            </a:r>
          </a:p>
        </p:txBody>
      </p:sp>
      <p:pic>
        <p:nvPicPr>
          <p:cNvPr id="7" name="Content Placeholder 6" descr="A screenshot of a quiz test&#10;&#10;Description automatically generated">
            <a:extLst>
              <a:ext uri="{FF2B5EF4-FFF2-40B4-BE49-F238E27FC236}">
                <a16:creationId xmlns:a16="http://schemas.microsoft.com/office/drawing/2014/main" id="{3E220BF4-9EC0-F2E5-5A12-94A602F234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47525"/>
            <a:ext cx="3886200" cy="3107537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973E3-4D5D-4DA9-9953-D36D0D2FED64}"/>
              </a:ext>
            </a:extLst>
          </p:cNvPr>
          <p:cNvCxnSpPr>
            <a:cxnSpLocks/>
          </p:cNvCxnSpPr>
          <p:nvPr/>
        </p:nvCxnSpPr>
        <p:spPr>
          <a:xfrm>
            <a:off x="4102217" y="2365695"/>
            <a:ext cx="607806" cy="860584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Educake quizzes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825625"/>
            <a:ext cx="4463469" cy="4410314"/>
          </a:xfrm>
        </p:spPr>
        <p:txBody>
          <a:bodyPr>
            <a:normAutofit/>
          </a:bodyPr>
          <a:lstStyle/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Educake quizzes are made of </a:t>
            </a:r>
            <a:b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short questions.</a:t>
            </a:r>
          </a:p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For some questions, you need to click on an answer.</a:t>
            </a:r>
          </a:p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For other questions, you need to type in an answer.</a:t>
            </a:r>
          </a:p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You can make small spelling mistakes for some questions, but you should try to learn the correct spelling.</a:t>
            </a:r>
          </a:p>
          <a:p>
            <a:pPr marL="0" indent="0">
              <a:buNone/>
            </a:pPr>
            <a:endParaRPr lang="en-GB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F33E84-B62F-467E-B878-5F5B2B327FA2}"/>
              </a:ext>
            </a:extLst>
          </p:cNvPr>
          <p:cNvCxnSpPr>
            <a:cxnSpLocks/>
          </p:cNvCxnSpPr>
          <p:nvPr/>
        </p:nvCxnSpPr>
        <p:spPr>
          <a:xfrm flipV="1">
            <a:off x="4684143" y="2695473"/>
            <a:ext cx="562938" cy="151244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C826D-1EB7-49E7-B9E2-F081B40917AA}"/>
              </a:ext>
            </a:extLst>
          </p:cNvPr>
          <p:cNvCxnSpPr>
            <a:cxnSpLocks/>
          </p:cNvCxnSpPr>
          <p:nvPr/>
        </p:nvCxnSpPr>
        <p:spPr>
          <a:xfrm>
            <a:off x="3088257" y="4011284"/>
            <a:ext cx="2079361" cy="208378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F224526-8412-448D-C81B-DBB3BE50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16" y="1831930"/>
            <a:ext cx="3585315" cy="1014787"/>
          </a:xfrm>
          <a:prstGeom prst="rect">
            <a:avLst/>
          </a:prstGeom>
        </p:spPr>
      </p:pic>
      <p:pic>
        <p:nvPicPr>
          <p:cNvPr id="13" name="Content Placeholder 12" descr="A screenshot of a phone&#10;&#10;Description automatically generated">
            <a:extLst>
              <a:ext uri="{FF2B5EF4-FFF2-40B4-BE49-F238E27FC236}">
                <a16:creationId xmlns:a16="http://schemas.microsoft.com/office/drawing/2014/main" id="{D9280B95-EC9D-A5E2-D83F-F52893133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81" y="3674778"/>
            <a:ext cx="3585316" cy="1414645"/>
          </a:xfrm>
        </p:spPr>
      </p:pic>
    </p:spTree>
    <p:extLst>
      <p:ext uri="{BB962C8B-B14F-4D97-AF65-F5344CB8AC3E}">
        <p14:creationId xmlns:p14="http://schemas.microsoft.com/office/powerpoint/2010/main" val="261766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Educake quizzes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4867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After you answer a question, you get feedback straight away.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58F4BFEA-6626-BFC7-97F0-F0EF3B451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2" y="2238279"/>
            <a:ext cx="4695151" cy="40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Educake quizzes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178242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you finish a quiz, you can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see your results.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take the quiz again here: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screenshot of a quiz&#10;&#10;Description automatically generated">
            <a:extLst>
              <a:ext uri="{FF2B5EF4-FFF2-40B4-BE49-F238E27FC236}">
                <a16:creationId xmlns:a16="http://schemas.microsoft.com/office/drawing/2014/main" id="{686AB4C7-228E-393B-5CF1-20DD07AF1B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92" y="3323055"/>
            <a:ext cx="3886200" cy="2305919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95C45D-C6E6-462C-AD0E-DC14CE760D90}"/>
              </a:ext>
            </a:extLst>
          </p:cNvPr>
          <p:cNvCxnSpPr>
            <a:cxnSpLocks/>
          </p:cNvCxnSpPr>
          <p:nvPr/>
        </p:nvCxnSpPr>
        <p:spPr>
          <a:xfrm>
            <a:off x="4632385" y="3045125"/>
            <a:ext cx="345057" cy="956169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0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can I see how well I’m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13802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view your progress by clicking on “My learning”.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Topics that you know well are green.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Topics that need some practice are yellow or red.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1AC6FFED-4D53-E715-B425-22642E396A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8" y="3247206"/>
            <a:ext cx="3886200" cy="2667907"/>
          </a:xfrm>
        </p:spPr>
      </p:pic>
      <p:pic>
        <p:nvPicPr>
          <p:cNvPr id="14" name="Picture 13" descr="A screenshot of a quiz test&#10;&#10;Description automatically generated">
            <a:extLst>
              <a:ext uri="{FF2B5EF4-FFF2-40B4-BE49-F238E27FC236}">
                <a16:creationId xmlns:a16="http://schemas.microsoft.com/office/drawing/2014/main" id="{185EFF4B-D29D-1947-9840-CFA243272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0"/>
          <a:stretch/>
        </p:blipFill>
        <p:spPr>
          <a:xfrm>
            <a:off x="5142451" y="1481333"/>
            <a:ext cx="3149524" cy="1664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B7DA34-305C-5801-F89E-246ABCF41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41" y="1697619"/>
            <a:ext cx="913308" cy="44379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1670DB-9A47-0E55-73DE-6FC73562D66E}"/>
              </a:ext>
            </a:extLst>
          </p:cNvPr>
          <p:cNvCxnSpPr>
            <a:cxnSpLocks/>
          </p:cNvCxnSpPr>
          <p:nvPr/>
        </p:nvCxnSpPr>
        <p:spPr>
          <a:xfrm flipV="1">
            <a:off x="3804249" y="2018581"/>
            <a:ext cx="1949570" cy="339114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5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CEF-500B-416B-8A0F-8133D5E4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do I practise on my 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B5FB-1C63-45D7-9482-10B0ED0C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3867849" cy="378661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Eddie can help choose practice questions for you.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on the blue button here: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try something new, review what you know, or let Eddie pick.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D10C5-46EA-83FD-FA15-28A85EBF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964" y="1684522"/>
            <a:ext cx="3145809" cy="16643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7973E3-4D5D-4DA9-9953-D36D0D2FED64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4327757" y="2194454"/>
            <a:ext cx="416071" cy="682970"/>
          </a:xfrm>
          <a:prstGeom prst="straightConnector1">
            <a:avLst/>
          </a:prstGeom>
          <a:ln w="38100">
            <a:solidFill>
              <a:srgbClr val="F2316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F01032-C4AF-4A36-A6E0-B507B4E55CBC}"/>
              </a:ext>
            </a:extLst>
          </p:cNvPr>
          <p:cNvSpPr/>
          <p:nvPr/>
        </p:nvSpPr>
        <p:spPr>
          <a:xfrm>
            <a:off x="4647504" y="1967895"/>
            <a:ext cx="657741" cy="265430"/>
          </a:xfrm>
          <a:prstGeom prst="ellipse">
            <a:avLst/>
          </a:prstGeom>
          <a:noFill/>
          <a:ln w="38100">
            <a:solidFill>
              <a:srgbClr val="F231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9AB83029-B2C4-FC94-DB0F-DCFA5A02B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76" y="3980577"/>
            <a:ext cx="5020574" cy="19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3085</TotalTime>
  <Words>375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VAG Rounded Std Light</vt:lpstr>
      <vt:lpstr>VAG Rounded Std Thin</vt:lpstr>
      <vt:lpstr>Office Theme</vt:lpstr>
      <vt:lpstr>Educake Pupil Guide</vt:lpstr>
      <vt:lpstr>What is Educake?</vt:lpstr>
      <vt:lpstr>How do I log in to Educake?</vt:lpstr>
      <vt:lpstr>How do I do quizzes?</vt:lpstr>
      <vt:lpstr>What are Educake quizzes like?</vt:lpstr>
      <vt:lpstr>What are Educake quizzes like?</vt:lpstr>
      <vt:lpstr>What are Educake quizzes like?</vt:lpstr>
      <vt:lpstr>How can I see how well I’m doing?</vt:lpstr>
      <vt:lpstr>How do I practise on my own?</vt:lpstr>
      <vt:lpstr>To sum up Educake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Educake Student Guide</dc:title>
  <dc:creator>Anna Wallis</dc:creator>
  <cp:lastModifiedBy>Alison Langley</cp:lastModifiedBy>
  <cp:revision>33</cp:revision>
  <dcterms:created xsi:type="dcterms:W3CDTF">2021-11-29T16:32:56Z</dcterms:created>
  <dcterms:modified xsi:type="dcterms:W3CDTF">2023-08-14T11:38:16Z</dcterms:modified>
</cp:coreProperties>
</file>